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  <p:sldId id="259" r:id="rId8"/>
    <p:sldId id="260" r:id="rId9"/>
    <p:sldId id="261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194" y="-33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A060-C8CC-4A60-A247-90DD856B4859}" type="datetimeFigureOut">
              <a:rPr lang="en-US" smtClean="0"/>
              <a:pPr/>
              <a:t>11/24/2011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74A6-F459-4536-A56B-989D131F6D16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6" descr="CCD Tech logo 2 co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572264" y="142876"/>
            <a:ext cx="2357422" cy="10715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42876" y="267876"/>
            <a:ext cx="6715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Presentation</a:t>
            </a:r>
            <a:r>
              <a:rPr lang="en-IE" sz="24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Specifications for </a:t>
            </a:r>
          </a:p>
          <a:p>
            <a:pPr algn="ctr"/>
            <a:r>
              <a:rPr lang="en-IE" sz="24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The Convention Centre Dublin</a:t>
            </a:r>
            <a:endParaRPr lang="en-IE" sz="2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A060-C8CC-4A60-A247-90DD856B4859}" type="datetimeFigureOut">
              <a:rPr lang="en-US" smtClean="0"/>
              <a:pPr/>
              <a:t>11/24/2011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74A6-F459-4536-A56B-989D131F6D16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A060-C8CC-4A60-A247-90DD856B4859}" type="datetimeFigureOut">
              <a:rPr lang="en-US" smtClean="0"/>
              <a:pPr/>
              <a:t>11/24/2011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74A6-F459-4536-A56B-989D131F6D16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A060-C8CC-4A60-A247-90DD856B4859}" type="datetimeFigureOut">
              <a:rPr lang="en-US" smtClean="0"/>
              <a:pPr/>
              <a:t>11/24/2011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74A6-F459-4536-A56B-989D131F6D16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A060-C8CC-4A60-A247-90DD856B4859}" type="datetimeFigureOut">
              <a:rPr lang="en-US" smtClean="0"/>
              <a:pPr/>
              <a:t>11/24/2011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74A6-F459-4536-A56B-989D131F6D16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6" descr="CCD Tech logo 2 co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286528" y="0"/>
            <a:ext cx="2857472" cy="10715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42876" y="267876"/>
            <a:ext cx="6715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Presentation</a:t>
            </a:r>
            <a:r>
              <a:rPr lang="en-IE" sz="24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Specifications for </a:t>
            </a:r>
          </a:p>
          <a:p>
            <a:pPr algn="ctr"/>
            <a:r>
              <a:rPr lang="en-IE" sz="24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The Convention Centre Dublin</a:t>
            </a:r>
            <a:endParaRPr lang="en-IE" sz="2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A060-C8CC-4A60-A247-90DD856B4859}" type="datetimeFigureOut">
              <a:rPr lang="en-US" smtClean="0"/>
              <a:pPr/>
              <a:t>11/24/2011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74A6-F459-4536-A56B-989D131F6D16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A060-C8CC-4A60-A247-90DD856B4859}" type="datetimeFigureOut">
              <a:rPr lang="en-US" smtClean="0"/>
              <a:pPr/>
              <a:t>11/24/2011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74A6-F459-4536-A56B-989D131F6D16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A060-C8CC-4A60-A247-90DD856B4859}" type="datetimeFigureOut">
              <a:rPr lang="en-US" smtClean="0"/>
              <a:pPr/>
              <a:t>11/24/2011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74A6-F459-4536-A56B-989D131F6D16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A060-C8CC-4A60-A247-90DD856B4859}" type="datetimeFigureOut">
              <a:rPr lang="en-US" smtClean="0"/>
              <a:pPr/>
              <a:t>11/24/2011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74A6-F459-4536-A56B-989D131F6D16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A060-C8CC-4A60-A247-90DD856B4859}" type="datetimeFigureOut">
              <a:rPr lang="en-US" smtClean="0"/>
              <a:pPr/>
              <a:t>11/24/2011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74A6-F459-4536-A56B-989D131F6D16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A060-C8CC-4A60-A247-90DD856B4859}" type="datetimeFigureOut">
              <a:rPr lang="en-US" smtClean="0"/>
              <a:pPr/>
              <a:t>11/24/2011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74A6-F459-4536-A56B-989D131F6D16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A060-C8CC-4A60-A247-90DD856B4859}" type="datetimeFigureOut">
              <a:rPr lang="en-US" smtClean="0"/>
              <a:pPr/>
              <a:t>11/24/2011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74A6-F459-4536-A56B-989D131F6D16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BA060-C8CC-4A60-A247-90DD856B4859}" type="datetimeFigureOut">
              <a:rPr lang="en-US" smtClean="0"/>
              <a:pPr/>
              <a:t>11/24/2011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574A6-F459-4536-A56B-989D131F6D16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2910" y="1818049"/>
            <a:ext cx="78581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I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	All screens in The Convention Centre Dublin are in widescreen (16:9) 	format.</a:t>
            </a:r>
          </a:p>
          <a:p>
            <a:pPr>
              <a:buFont typeface="Wingdings" pitchFamily="2" charset="2"/>
              <a:buChar char="§"/>
            </a:pPr>
            <a:endParaRPr lang="en-IE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IE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I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	Please follow the instructions in this presentation to ensure that your 	slides fill 	the screens.</a:t>
            </a:r>
          </a:p>
          <a:p>
            <a:pPr>
              <a:buFont typeface="Wingdings" pitchFamily="2" charset="2"/>
              <a:buChar char="§"/>
            </a:pPr>
            <a:endParaRPr lang="en-IE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endParaRPr lang="en-IE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I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I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Should you have any questions, please contact the technical production 	manager assigned to your event.</a:t>
            </a:r>
            <a:endParaRPr lang="en-I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2910" y="1818051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I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	Firstly go to the “Design” tab at the top of the page and select </a:t>
            </a:r>
          </a:p>
          <a:p>
            <a:r>
              <a:rPr lang="en-I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I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“Page Set-up”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1052" b="18681"/>
          <a:stretch>
            <a:fillRect/>
          </a:stretch>
        </p:blipFill>
        <p:spPr bwMode="auto">
          <a:xfrm>
            <a:off x="357158" y="1285867"/>
            <a:ext cx="8429684" cy="336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2910" y="1818050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I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	Then go to “Slides used for” and select “On screen show (16:9)”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51133" b="17392"/>
          <a:stretch>
            <a:fillRect/>
          </a:stretch>
        </p:blipFill>
        <p:spPr bwMode="auto">
          <a:xfrm>
            <a:off x="428599" y="1339444"/>
            <a:ext cx="8300569" cy="3375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14348" y="1857370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I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	Set-up is now complete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1E423479D04E4B977166902BFBF71C" ma:contentTypeVersion="0" ma:contentTypeDescription="Create a new document." ma:contentTypeScope="" ma:versionID="13224d597b758644a6fc096828f0804c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CA045B1F-9B62-421A-B9A0-2540D5B77A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AD86985-ABEE-49E9-956F-2533601863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B6B80929-B085-4FB6-9DA4-E77E7E200CDB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</Words>
  <Application>Microsoft Office PowerPoint</Application>
  <PresentationFormat>On-screen Show (16:9)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CCD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CCD</dc:creator>
  <cp:lastModifiedBy>CCD</cp:lastModifiedBy>
  <cp:revision>4</cp:revision>
  <dcterms:created xsi:type="dcterms:W3CDTF">2011-06-09T08:58:40Z</dcterms:created>
  <dcterms:modified xsi:type="dcterms:W3CDTF">2011-11-24T16:29:47Z</dcterms:modified>
</cp:coreProperties>
</file>